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8" r:id="rId2"/>
    <p:sldId id="259" r:id="rId3"/>
    <p:sldId id="260" r:id="rId4"/>
    <p:sldId id="261" r:id="rId5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2A75"/>
    <a:srgbClr val="007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40" d="100"/>
          <a:sy n="40" d="100"/>
        </p:scale>
        <p:origin x="2236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BB97D9-3ABF-4EA6-900C-B35EF57ACB7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F242BB-7F6C-4B3C-99FE-DC6BADB81AD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27990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5CA090-EB93-4271-BD85-AEAB488D9592}" type="datetime5">
              <a:rPr lang="en-GB" smtClean="0"/>
              <a:t>10-Sep-20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DDE85A-178D-41AB-BD0D-87CEF7DC7F3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AXP Public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06720D-420F-4C2F-AA50-1641F9A132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27990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57220-E088-4223-981E-C2D7693940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24413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7990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4FCE4A-49D2-4131-AF1B-CA4AE4621FBC}" type="datetime5">
              <a:rPr lang="en-GB" smtClean="0"/>
              <a:t>10-Sep-20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03488" y="1336675"/>
            <a:ext cx="25495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6675"/>
            <a:ext cx="6045200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AXP Public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7990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0E271A-0A31-4D4D-8A3F-FB6F55BFCA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4552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49032" y="2092987"/>
            <a:ext cx="5464784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49032" y="2092987"/>
            <a:ext cx="5464784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981047" y="7906786"/>
            <a:ext cx="4137660" cy="896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lang="en-GB" spc="-145"/>
              <a:t>AXP Public</a:t>
            </a:r>
            <a:endParaRPr spc="-4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76B1E-2FEB-4EE6-976D-F2C090EE91C6}" type="datetime5">
              <a:rPr lang="en-US" smtClean="0"/>
              <a:t>10-Sep-20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776715" y="5979769"/>
            <a:ext cx="6135675" cy="2936701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algn="ctr"/>
            <a:r>
              <a:rPr lang="de-DE" dirty="0"/>
              <a:t>NUR KONTAKTLOSE ZAHLUNGEN</a:t>
            </a:r>
            <a:endParaRPr lang="en-GB" dirty="0"/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44500" y="390397"/>
            <a:ext cx="5467350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GB" sz="2000" spc="-45" dirty="0">
                <a:solidFill>
                  <a:schemeClr val="bg1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chemeClr val="bg1"/>
              </a:solidFill>
            </a:endParaRPr>
          </a:p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Kleine Einzelhändler unterstützen</a:t>
            </a:r>
            <a:r>
              <a:rPr lang="en-GB" sz="2000" b="1" spc="-45" dirty="0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E98F460D-951A-46DD-905C-DBCD59797D8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1</a:t>
            </a:fld>
            <a:endParaRPr lang="en-GB"/>
          </a:p>
        </p:txBody>
      </p:sp>
      <p:pic>
        <p:nvPicPr>
          <p:cNvPr id="20" name="Picture 19" descr="A screenshot of a cell phone&#10;&#10;Description automatically generated">
            <a:extLst>
              <a:ext uri="{FF2B5EF4-FFF2-40B4-BE49-F238E27FC236}">
                <a16:creationId xmlns:a16="http://schemas.microsoft.com/office/drawing/2014/main" id="{9CB53C10-4945-4DCA-A7FC-8AED4361F4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82" t="23356" r="18412" b="22571"/>
          <a:stretch/>
        </p:blipFill>
        <p:spPr>
          <a:xfrm>
            <a:off x="2034721" y="3074706"/>
            <a:ext cx="3487057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591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776715" y="5979769"/>
            <a:ext cx="6135675" cy="2936701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algn="ctr"/>
            <a:r>
              <a:rPr lang="de-DE" dirty="0">
                <a:solidFill>
                  <a:srgbClr val="0079C1"/>
                </a:solidFill>
              </a:rPr>
              <a:t>NUR KONTAKTLOSE ZAHLUNGEN</a:t>
            </a:r>
            <a:endParaRPr lang="en-GB" dirty="0">
              <a:solidFill>
                <a:srgbClr val="0079C1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44500" y="390397"/>
            <a:ext cx="5467350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GB" sz="2000" spc="-45" dirty="0">
                <a:solidFill>
                  <a:schemeClr val="bg1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chemeClr val="bg1"/>
              </a:solidFill>
            </a:endParaRPr>
          </a:p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Kleine Einzelhändler unterstützen</a:t>
            </a:r>
            <a:r>
              <a:rPr lang="en-GB" sz="2000" b="1" spc="-45" dirty="0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B3976A0-1F88-4E7F-8B90-B0F7ABD3FA8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2</a:t>
            </a:fld>
            <a:endParaRPr lang="en-GB"/>
          </a:p>
        </p:txBody>
      </p:sp>
      <p:pic>
        <p:nvPicPr>
          <p:cNvPr id="20" name="Picture 19" descr="A screenshot of a cell phone&#10;&#10;Description automatically generated">
            <a:extLst>
              <a:ext uri="{FF2B5EF4-FFF2-40B4-BE49-F238E27FC236}">
                <a16:creationId xmlns:a16="http://schemas.microsoft.com/office/drawing/2014/main" id="{9CB53C10-4945-4DCA-A7FC-8AED4361F4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82" t="23356" r="18412" b="22571"/>
          <a:stretch/>
        </p:blipFill>
        <p:spPr>
          <a:xfrm>
            <a:off x="1950508" y="3024842"/>
            <a:ext cx="3487057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975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776715" y="5979769"/>
            <a:ext cx="6135675" cy="2936701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algn="ctr"/>
            <a:r>
              <a:rPr lang="de-DE" dirty="0"/>
              <a:t>NUR KONTAKTLOSE ZAHLUNGEN</a:t>
            </a:r>
            <a:endParaRPr lang="en-GB" dirty="0"/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44500" y="390397"/>
            <a:ext cx="5467350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GB" sz="2000" spc="-45" dirty="0">
                <a:solidFill>
                  <a:srgbClr val="162A75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rgbClr val="162A75"/>
              </a:solidFill>
            </a:endParaRPr>
          </a:p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Kleine </a:t>
            </a:r>
            <a:r>
              <a:rPr lang="en-GB" sz="2000" b="1" spc="-45" dirty="0" err="1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Einzelhändler</a:t>
            </a:r>
            <a:r>
              <a:rPr lang="en-GB" sz="2000" b="1" spc="-45" dirty="0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endParaRPr lang="en-GB" sz="2000" b="1" spc="-45" dirty="0">
              <a:solidFill>
                <a:srgbClr val="162A75"/>
              </a:solidFill>
              <a:latin typeface="Benton Sans" charset="0"/>
              <a:ea typeface="Benton Sans" charset="0"/>
              <a:cs typeface="Benton Sans" charset="0"/>
            </a:endParaRP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E98F460D-951A-46DD-905C-DBCD59797D8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3</a:t>
            </a:fld>
            <a:endParaRPr lang="en-GB"/>
          </a:p>
        </p:txBody>
      </p:sp>
      <p:pic>
        <p:nvPicPr>
          <p:cNvPr id="20" name="Picture 19" descr="A screenshot of a cell phone&#10;&#10;Description automatically generated">
            <a:extLst>
              <a:ext uri="{FF2B5EF4-FFF2-40B4-BE49-F238E27FC236}">
                <a16:creationId xmlns:a16="http://schemas.microsoft.com/office/drawing/2014/main" id="{9CB53C10-4945-4DCA-A7FC-8AED4361F4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82" t="23356" r="18412" b="22571"/>
          <a:stretch/>
        </p:blipFill>
        <p:spPr>
          <a:xfrm>
            <a:off x="2034721" y="3074706"/>
            <a:ext cx="3487057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904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776715" y="5979769"/>
            <a:ext cx="6135675" cy="2936701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algn="ctr"/>
            <a:r>
              <a:rPr lang="de-DE" dirty="0">
                <a:solidFill>
                  <a:srgbClr val="0079C1"/>
                </a:solidFill>
              </a:rPr>
              <a:t>NUR KONTAKTLOSE ZAHLUNGEN</a:t>
            </a:r>
            <a:endParaRPr lang="en-GB" dirty="0">
              <a:solidFill>
                <a:srgbClr val="0079C1"/>
              </a:solidFill>
            </a:endParaRPr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444500" y="390397"/>
            <a:ext cx="5467350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GB" sz="2000" spc="-45" dirty="0">
                <a:solidFill>
                  <a:srgbClr val="162A75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rgbClr val="162A75"/>
              </a:solidFill>
            </a:endParaRPr>
          </a:p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Kleine </a:t>
            </a:r>
            <a:r>
              <a:rPr lang="en-GB" sz="2000" b="1" spc="-45" dirty="0" err="1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Einzelhändler</a:t>
            </a:r>
            <a:r>
              <a:rPr lang="en-GB" sz="2000" b="1" spc="-45" dirty="0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 </a:t>
            </a:r>
            <a:r>
              <a:rPr lang="en-GB" sz="2000" b="1" spc="-45" dirty="0" err="1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unterstützen</a:t>
            </a:r>
            <a:endParaRPr lang="en-GB" sz="2000" b="1" spc="-45" dirty="0">
              <a:solidFill>
                <a:srgbClr val="162A75"/>
              </a:solidFill>
              <a:latin typeface="Benton Sans" charset="0"/>
              <a:ea typeface="Benton Sans" charset="0"/>
              <a:cs typeface="Benton Sans" charset="0"/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B3976A0-1F88-4E7F-8B90-B0F7ABD3FA8B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en-GB" smtClean="0"/>
              <a:t>4</a:t>
            </a:fld>
            <a:endParaRPr lang="en-GB"/>
          </a:p>
        </p:txBody>
      </p:sp>
      <p:pic>
        <p:nvPicPr>
          <p:cNvPr id="20" name="Picture 19" descr="A screenshot of a cell phone&#10;&#10;Description automatically generated">
            <a:extLst>
              <a:ext uri="{FF2B5EF4-FFF2-40B4-BE49-F238E27FC236}">
                <a16:creationId xmlns:a16="http://schemas.microsoft.com/office/drawing/2014/main" id="{9CB53C10-4945-4DCA-A7FC-8AED4361F4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82" t="23356" r="18412" b="22571"/>
          <a:stretch/>
        </p:blipFill>
        <p:spPr>
          <a:xfrm>
            <a:off x="1950508" y="3024842"/>
            <a:ext cx="3487057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718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38</Words>
  <Application>Microsoft Office PowerPoint</Application>
  <PresentationFormat>Custom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Benton Sans</vt:lpstr>
      <vt:lpstr>BentonSans-Black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Ellie Browning</dc:creator>
  <cp:lastModifiedBy>Ellie Browning</cp:lastModifiedBy>
  <cp:revision>17</cp:revision>
  <dcterms:created xsi:type="dcterms:W3CDTF">2020-05-15T11:14:34Z</dcterms:created>
  <dcterms:modified xsi:type="dcterms:W3CDTF">2020-09-10T12:45:42Z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2020-05-15T00:00:00Z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2020-05-15T00:00:00Z</vt:filetime>
  </property>
  <property fmtid="{D5CDD505-2E9C-101B-9397-08002B2CF9AE}" pid="5" name="AXPAuthor">
    <vt:lpwstr>Ellie Browning</vt:lpwstr>
  </property>
  <property fmtid="{D5CDD505-2E9C-101B-9397-08002B2CF9AE}" pid="6" name="AXPDataClassification">
    <vt:lpwstr>AXP Public</vt:lpwstr>
  </property>
  <property fmtid="{D5CDD505-2E9C-101B-9397-08002B2CF9AE}" pid="7" name="AXPDataClassificationForSearch">
    <vt:lpwstr>AXPPublic_UniqueSearchString</vt:lpwstr>
  </property>
</Properties>
</file>